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85" d="100"/>
          <a:sy n="85" d="100"/>
        </p:scale>
        <p:origin x="126" y="28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8/28/2023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Scott Latham</a:t>
            </a:r>
          </a:p>
          <a:p>
            <a:r>
              <a:rPr lang="en-US" dirty="0">
                <a:solidFill>
                  <a:schemeClr val="bg2"/>
                </a:solidFill>
                <a:latin typeface="Abadi" panose="020B0604020104020204" pitchFamily="34" charset="0"/>
                <a:ea typeface="SF Pro" pitchFamily="2" charset="0"/>
                <a:cs typeface="SF Pro" pitchFamily="2" charset="0"/>
              </a:rPr>
              <a:t>8/28/2023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077156"/>
            <a:ext cx="9822192" cy="2342671"/>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 travel is becoming commercially available. SpaceX has been perhaps the most successful in this field, due to their unique ability to recover and reuse the first stage of the rocket. This makes their launches substantially less expensive than other companies</a:t>
            </a:r>
          </a:p>
          <a:p>
            <a:pPr>
              <a:spcBef>
                <a:spcPts val="1400"/>
              </a:spcBef>
            </a:pPr>
            <a:r>
              <a:rPr lang="en-US" sz="2200" dirty="0">
                <a:solidFill>
                  <a:schemeClr val="accent3">
                    <a:lumMod val="25000"/>
                  </a:schemeClr>
                </a:solidFill>
                <a:latin typeface="Abadi" panose="020B0604020104020204" pitchFamily="34" charset="0"/>
              </a:rPr>
              <a:t>Notably, the first stage is not always recovered, which means this cost savings is not always realize.</a:t>
            </a:r>
          </a:p>
          <a:p>
            <a:pPr>
              <a:spcBef>
                <a:spcPts val="1400"/>
              </a:spcBef>
            </a:pPr>
            <a:r>
              <a:rPr lang="en-US" sz="2200" dirty="0">
                <a:solidFill>
                  <a:schemeClr val="accent3">
                    <a:lumMod val="25000"/>
                  </a:schemeClr>
                </a:solidFill>
                <a:latin typeface="Abadi" panose="020B0604020104020204" pitchFamily="34" charset="0"/>
              </a:rPr>
              <a:t>Our job as a data scientist for </a:t>
            </a: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is to analyze SpaceX data to determine the price of each launch, based on whether the first stage is able to be reused</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were collected using a combination of web scraping and access to the SpaceX API</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Missing values were replaced </a:t>
            </a:r>
            <a:r>
              <a:rPr lang="en-US" sz="7600">
                <a:solidFill>
                  <a:schemeClr val="bg2">
                    <a:lumMod val="50000"/>
                  </a:schemeClr>
                </a:solidFill>
                <a:latin typeface="Abadi"/>
              </a:rPr>
              <a:t>with column means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92</TotalTime>
  <Words>1441</Words>
  <Application>Microsoft Office PowerPoint</Application>
  <PresentationFormat>Widescreen</PresentationFormat>
  <Paragraphs>235</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Scott A. Latham</cp:lastModifiedBy>
  <cp:revision>203</cp:revision>
  <dcterms:created xsi:type="dcterms:W3CDTF">2021-04-29T18:58:34Z</dcterms:created>
  <dcterms:modified xsi:type="dcterms:W3CDTF">2023-08-28T19:05:03Z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